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06" r:id="rId3"/>
    <p:sldId id="301" r:id="rId4"/>
    <p:sldId id="308" r:id="rId5"/>
    <p:sldId id="307" r:id="rId6"/>
    <p:sldId id="303" r:id="rId7"/>
    <p:sldId id="309" r:id="rId8"/>
    <p:sldId id="302" r:id="rId9"/>
    <p:sldId id="310" r:id="rId10"/>
    <p:sldId id="311" r:id="rId11"/>
    <p:sldId id="312" r:id="rId12"/>
  </p:sldIdLst>
  <p:sldSz cx="9144000" cy="6858000" type="screen4x3"/>
  <p:notesSz cx="7023100" cy="9309100"/>
  <p:defaultTextStyle>
    <a:defPPr>
      <a:defRPr lang="nl-NL"/>
    </a:defPPr>
    <a:lvl1pPr algn="ctr" rtl="0" fontAlgn="base">
      <a:spcBef>
        <a:spcPct val="20000"/>
      </a:spcBef>
      <a:spcAft>
        <a:spcPct val="0"/>
      </a:spcAft>
      <a:defRPr sz="3000" kern="1200">
        <a:solidFill>
          <a:schemeClr val="tx1"/>
        </a:solidFill>
        <a:latin typeface="Univers" pitchFamily="34" charset="0"/>
        <a:ea typeface="+mn-ea"/>
        <a:cs typeface="+mn-cs"/>
      </a:defRPr>
    </a:lvl1pPr>
    <a:lvl2pPr marL="457200" algn="ctr" rtl="0" fontAlgn="base">
      <a:spcBef>
        <a:spcPct val="20000"/>
      </a:spcBef>
      <a:spcAft>
        <a:spcPct val="0"/>
      </a:spcAft>
      <a:defRPr sz="3000" kern="1200">
        <a:solidFill>
          <a:schemeClr val="tx1"/>
        </a:solidFill>
        <a:latin typeface="Univers" pitchFamily="34" charset="0"/>
        <a:ea typeface="+mn-ea"/>
        <a:cs typeface="+mn-cs"/>
      </a:defRPr>
    </a:lvl2pPr>
    <a:lvl3pPr marL="914400" algn="ctr" rtl="0" fontAlgn="base">
      <a:spcBef>
        <a:spcPct val="20000"/>
      </a:spcBef>
      <a:spcAft>
        <a:spcPct val="0"/>
      </a:spcAft>
      <a:defRPr sz="3000" kern="1200">
        <a:solidFill>
          <a:schemeClr val="tx1"/>
        </a:solidFill>
        <a:latin typeface="Univers" pitchFamily="34" charset="0"/>
        <a:ea typeface="+mn-ea"/>
        <a:cs typeface="+mn-cs"/>
      </a:defRPr>
    </a:lvl3pPr>
    <a:lvl4pPr marL="1371600" algn="ctr" rtl="0" fontAlgn="base">
      <a:spcBef>
        <a:spcPct val="20000"/>
      </a:spcBef>
      <a:spcAft>
        <a:spcPct val="0"/>
      </a:spcAft>
      <a:defRPr sz="3000" kern="1200">
        <a:solidFill>
          <a:schemeClr val="tx1"/>
        </a:solidFill>
        <a:latin typeface="Univers" pitchFamily="34" charset="0"/>
        <a:ea typeface="+mn-ea"/>
        <a:cs typeface="+mn-cs"/>
      </a:defRPr>
    </a:lvl4pPr>
    <a:lvl5pPr marL="1828800" algn="ctr" rtl="0" fontAlgn="base">
      <a:spcBef>
        <a:spcPct val="20000"/>
      </a:spcBef>
      <a:spcAft>
        <a:spcPct val="0"/>
      </a:spcAft>
      <a:defRPr sz="3000" kern="1200">
        <a:solidFill>
          <a:schemeClr val="tx1"/>
        </a:solidFill>
        <a:latin typeface="Univers" pitchFamily="34" charset="0"/>
        <a:ea typeface="+mn-ea"/>
        <a:cs typeface="+mn-cs"/>
      </a:defRPr>
    </a:lvl5pPr>
    <a:lvl6pPr marL="2286000" algn="l" defTabSz="914400" rtl="0" eaLnBrk="1" latinLnBrk="0" hangingPunct="1">
      <a:defRPr sz="3000" kern="1200">
        <a:solidFill>
          <a:schemeClr val="tx1"/>
        </a:solidFill>
        <a:latin typeface="Univers" pitchFamily="34" charset="0"/>
        <a:ea typeface="+mn-ea"/>
        <a:cs typeface="+mn-cs"/>
      </a:defRPr>
    </a:lvl6pPr>
    <a:lvl7pPr marL="2743200" algn="l" defTabSz="914400" rtl="0" eaLnBrk="1" latinLnBrk="0" hangingPunct="1">
      <a:defRPr sz="3000" kern="1200">
        <a:solidFill>
          <a:schemeClr val="tx1"/>
        </a:solidFill>
        <a:latin typeface="Univers" pitchFamily="34" charset="0"/>
        <a:ea typeface="+mn-ea"/>
        <a:cs typeface="+mn-cs"/>
      </a:defRPr>
    </a:lvl7pPr>
    <a:lvl8pPr marL="3200400" algn="l" defTabSz="914400" rtl="0" eaLnBrk="1" latinLnBrk="0" hangingPunct="1">
      <a:defRPr sz="3000" kern="1200">
        <a:solidFill>
          <a:schemeClr val="tx1"/>
        </a:solidFill>
        <a:latin typeface="Univers" pitchFamily="34" charset="0"/>
        <a:ea typeface="+mn-ea"/>
        <a:cs typeface="+mn-cs"/>
      </a:defRPr>
    </a:lvl8pPr>
    <a:lvl9pPr marL="3657600" algn="l" defTabSz="914400" rtl="0" eaLnBrk="1" latinLnBrk="0" hangingPunct="1">
      <a:defRPr sz="3000" kern="1200">
        <a:solidFill>
          <a:schemeClr val="tx1"/>
        </a:solidFill>
        <a:latin typeface="Univers"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r Boeren" initials="SB" lastIdx="1" clrIdx="0">
    <p:extLst>
      <p:ext uri="{19B8F6BF-5375-455C-9EA6-DF929625EA0E}">
        <p15:presenceInfo xmlns:p15="http://schemas.microsoft.com/office/powerpoint/2012/main" userId="53d6ae112a1ee4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63451" autoAdjust="0"/>
  </p:normalViewPr>
  <p:slideViewPr>
    <p:cSldViewPr>
      <p:cViewPr varScale="1">
        <p:scale>
          <a:sx n="74" d="100"/>
          <a:sy n="74" d="100"/>
        </p:scale>
        <p:origin x="2700" y="54"/>
      </p:cViewPr>
      <p:guideLst>
        <p:guide orient="horz" pos="2160"/>
        <p:guide pos="2880"/>
      </p:guideLst>
    </p:cSldViewPr>
  </p:slideViewPr>
  <p:notesTextViewPr>
    <p:cViewPr>
      <p:scale>
        <a:sx n="100" d="100"/>
        <a:sy n="100" d="100"/>
      </p:scale>
      <p:origin x="0" y="0"/>
    </p:cViewPr>
  </p:notesTextViewPr>
  <p:notesViewPr>
    <p:cSldViewPr>
      <p:cViewPr varScale="1">
        <p:scale>
          <a:sx n="89" d="100"/>
          <a:sy n="89" d="100"/>
        </p:scale>
        <p:origin x="-3078" y="-12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GB" dirty="0">
              <a:latin typeface="+mn-lt"/>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58AAA67-F00B-496C-8FAE-D4BCF78993A4}" type="datetimeFigureOut">
              <a:rPr lang="en-GB" smtClean="0">
                <a:latin typeface="+mn-lt"/>
              </a:rPr>
              <a:t>08/11/2019</a:t>
            </a:fld>
            <a:endParaRPr lang="en-GB">
              <a:latin typeface="+mn-lt"/>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GB">
              <a:latin typeface="+mn-lt"/>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A8CB847-A05A-47C3-A23E-572774AEFB0B}" type="slidenum">
              <a:rPr lang="en-GB" smtClean="0">
                <a:latin typeface="+mn-lt"/>
              </a:rPr>
              <a:t>‹nr.›</a:t>
            </a:fld>
            <a:endParaRPr lang="en-GB">
              <a:latin typeface="+mn-lt"/>
            </a:endParaRPr>
          </a:p>
        </p:txBody>
      </p:sp>
    </p:spTree>
    <p:extLst>
      <p:ext uri="{BB962C8B-B14F-4D97-AF65-F5344CB8AC3E}">
        <p14:creationId xmlns:p14="http://schemas.microsoft.com/office/powerpoint/2010/main" val="1960712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mn-lt"/>
              </a:defRPr>
            </a:lvl1pPr>
          </a:lstStyle>
          <a:p>
            <a:endParaRPr lang="en-GB"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mn-lt"/>
              </a:defRPr>
            </a:lvl1pPr>
          </a:lstStyle>
          <a:p>
            <a:fld id="{92006E7C-E5D8-4670-A1FE-1B49C1C00C21}" type="datetimeFigureOut">
              <a:rPr lang="en-GB" smtClean="0"/>
              <a:pPr/>
              <a:t>08/11/2019</a:t>
            </a:fld>
            <a:endParaRPr lang="en-GB"/>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mn-lt"/>
              </a:defRPr>
            </a:lvl1pPr>
          </a:lstStyle>
          <a:p>
            <a:endParaRPr lang="en-GB"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mn-lt"/>
              </a:defRPr>
            </a:lvl1pPr>
          </a:lstStyle>
          <a:p>
            <a:fld id="{3704DA00-FCDD-4CC7-8C35-3030FCF9988B}" type="slidenum">
              <a:rPr lang="en-GB" smtClean="0"/>
              <a:pPr/>
              <a:t>‹nr.›</a:t>
            </a:fld>
            <a:endParaRPr lang="en-GB"/>
          </a:p>
        </p:txBody>
      </p:sp>
    </p:spTree>
    <p:extLst>
      <p:ext uri="{BB962C8B-B14F-4D97-AF65-F5344CB8AC3E}">
        <p14:creationId xmlns:p14="http://schemas.microsoft.com/office/powerpoint/2010/main" val="91600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1</a:t>
            </a:fld>
            <a:endParaRPr lang="en-GB"/>
          </a:p>
        </p:txBody>
      </p:sp>
    </p:spTree>
    <p:extLst>
      <p:ext uri="{BB962C8B-B14F-4D97-AF65-F5344CB8AC3E}">
        <p14:creationId xmlns:p14="http://schemas.microsoft.com/office/powerpoint/2010/main" val="316330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10</a:t>
            </a:fld>
            <a:endParaRPr lang="en-GB"/>
          </a:p>
        </p:txBody>
      </p:sp>
    </p:spTree>
    <p:extLst>
      <p:ext uri="{BB962C8B-B14F-4D97-AF65-F5344CB8AC3E}">
        <p14:creationId xmlns:p14="http://schemas.microsoft.com/office/powerpoint/2010/main" val="66579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3237">
              <a:defRPr/>
            </a:pPr>
            <a:r>
              <a:rPr lang="nl-NL" dirty="0"/>
              <a:t>Als afsluiting:</a:t>
            </a:r>
          </a:p>
          <a:p>
            <a:pPr marL="174982" indent="-174982" defTabSz="933237">
              <a:buFontTx/>
              <a:buChar char="-"/>
              <a:defRPr/>
            </a:pPr>
            <a:r>
              <a:rPr lang="nl-NL" dirty="0"/>
              <a:t>Hoe zorgen we er met elkaar voor dat we de krachten bundelen en we de brug maken tussen de verschillende ketenpartners zodat we met elkaar een netwerk vormen?</a:t>
            </a:r>
          </a:p>
          <a:p>
            <a:pPr marL="174982" indent="-174982" defTabSz="933237">
              <a:buFontTx/>
              <a:buChar char="-"/>
              <a:defRPr/>
            </a:pPr>
            <a:r>
              <a:rPr lang="nl-NL" dirty="0"/>
              <a:t>Wat kan er nu in je werkzaamheden veranderen om een eerste stap te maken? Bij wie in de organisatie moet je daarvoor </a:t>
            </a:r>
            <a:r>
              <a:rPr lang="nl-NL"/>
              <a:t>zijn</a:t>
            </a:r>
            <a:r>
              <a:rPr lang="nl-NL" smtClean="0"/>
              <a:t>?</a:t>
            </a:r>
            <a:endParaRPr lang="nl-NL" dirty="0"/>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11</a:t>
            </a:fld>
            <a:endParaRPr lang="en-GB"/>
          </a:p>
        </p:txBody>
      </p:sp>
    </p:spTree>
    <p:extLst>
      <p:ext uri="{BB962C8B-B14F-4D97-AF65-F5344CB8AC3E}">
        <p14:creationId xmlns:p14="http://schemas.microsoft.com/office/powerpoint/2010/main" val="314965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afgelopen jaren is er veel onrust omtrent de term ketenzorg. Er wordt gediscussieerd over de inhoud van ketenzorg en of het wel voldoet aan de gewenste kwaliteitsverbetering. Staat de patiënt daadwerkelijk centraal in de ketenzorg of verloopt het gefragmenteerd? Als we kijken naar de toekomst is duidelijk dat deze gericht is op het verbeteren van de gefragmenteerde ketenzorg naar netwerkzorg. Bij netwerkzorg staat de patiënt centraal en zijn alle organisaties met elkaar verbonden. De zorgt wordt op regionaal niveau verleend vanuit samenwerking en partnerschap. </a:t>
            </a:r>
          </a:p>
          <a:p>
            <a:endParaRPr lang="nl-NL" dirty="0"/>
          </a:p>
          <a:p>
            <a:r>
              <a:rPr lang="nl-NL" dirty="0"/>
              <a:t>Om netwerkzorg in de toekomst mogelijk te maken is een samenwerking en eenduidigheid tussen de huidige ketens van essentieel belang. Niet alleen op financieel vlak, maar ook op praktisch vlak. Maaike en </a:t>
            </a:r>
            <a:r>
              <a:rPr lang="nl-NL" dirty="0" err="1"/>
              <a:t>Juenna</a:t>
            </a:r>
            <a:r>
              <a:rPr lang="nl-NL" dirty="0"/>
              <a:t>, beide verpleegkundigen binnen Rijndam, hebben zodoende onderzoek verricht naar de uniformiteit van transfers binnen de keten. Ik, Sander en fysiotherapeut binnen Rijndam wil het graag met jullie hebben of de rol van de direct betrokkene binnen de keten. </a:t>
            </a:r>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2</a:t>
            </a:fld>
            <a:endParaRPr lang="en-GB"/>
          </a:p>
        </p:txBody>
      </p:sp>
    </p:spTree>
    <p:extLst>
      <p:ext uri="{BB962C8B-B14F-4D97-AF65-F5344CB8AC3E}">
        <p14:creationId xmlns:p14="http://schemas.microsoft.com/office/powerpoint/2010/main" val="394762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Stukje van Maaike en </a:t>
            </a:r>
            <a:r>
              <a:rPr lang="nl-NL" dirty="0" err="1"/>
              <a:t>Juenna</a:t>
            </a:r>
            <a:endParaRPr lang="nl-NL" dirty="0"/>
          </a:p>
          <a:p>
            <a:pPr marL="174982" indent="-174982">
              <a:buFontTx/>
              <a:buChar char="-"/>
            </a:pPr>
            <a:r>
              <a:rPr lang="nl-NL" dirty="0"/>
              <a:t>Vertellen dat enquêtes zijn afgenomen in twee ziekenhuis en wat de resultaten zijn van de enquêtes.</a:t>
            </a:r>
          </a:p>
          <a:p>
            <a:pPr marL="174982" indent="-174982">
              <a:buFontTx/>
              <a:buChar char="-"/>
            </a:pPr>
            <a:r>
              <a:rPr lang="nl-NL" dirty="0"/>
              <a:t>Vertellen dat er literatuuronderzoek is verricht en wat de uitkomsten zijn.</a:t>
            </a:r>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3</a:t>
            </a:fld>
            <a:endParaRPr lang="en-GB"/>
          </a:p>
        </p:txBody>
      </p:sp>
    </p:spTree>
    <p:extLst>
      <p:ext uri="{BB962C8B-B14F-4D97-AF65-F5344CB8AC3E}">
        <p14:creationId xmlns:p14="http://schemas.microsoft.com/office/powerpoint/2010/main" val="146342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Vertellen wat de noodzaak onderstreept om te streven naar uniformiteit binnen de keten</a:t>
            </a:r>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4</a:t>
            </a:fld>
            <a:endParaRPr lang="en-GB"/>
          </a:p>
        </p:txBody>
      </p:sp>
    </p:spTree>
    <p:extLst>
      <p:ext uri="{BB962C8B-B14F-4D97-AF65-F5344CB8AC3E}">
        <p14:creationId xmlns:p14="http://schemas.microsoft.com/office/powerpoint/2010/main" val="250664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kader van de masterstudie Neurorevalidatie en Innovatie die ik heb afgerond, heb ik onderzoek verricht naar de rol van de direct betrokkene binnen het revalidatiecentrum. Ik heb de masterthesis bewust gericht op de direct betrokkene vanwege  de grote maatschappelijke relevantie. Gezien het stijgende bevolkingsaantal, de stijgende zorgkosten en de verwachte stijging van patiënten met een CVA, is het noodzakelijk kritisch te kijken naar de efficiëntie van de te leveren zorg. Om de zorgkosten te reduceren worden vanuit de overheid de verantwoordelijkheden van de direct betrokkenen aangesproken. </a:t>
            </a:r>
          </a:p>
          <a:p>
            <a:endParaRPr lang="nl-NL" dirty="0"/>
          </a:p>
          <a:p>
            <a:r>
              <a:rPr lang="nl-NL" dirty="0"/>
              <a:t>Daarnaast blijkt dat het betrekken van de direct betrokkene bij de revalidatie en het uit laten voeren van aanvullende oefeningen onder begeleiding van direct betrokkenen een effectief is om de zelfredzaamheid van de patiënt te verbeteren en is het de hypothese dat de overbelasting van de direct betrokkene gereduceerd blijft op het moment dat de patiënt naar huis komt. Dit is van grote meerwaarde gezien het effect van NAH op de direct betrokkenen. Vele direct betrokkenen ervaren een dreigende overbelasting en een verminderde sociale steun. Daarnaast is er veelal sprake van onvoldoende energie om het ‘eigen’ leven voort te zetten en een voortdurende ervaren stress door het conflict tussen de veranderende sociale rollen.</a:t>
            </a:r>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5</a:t>
            </a:fld>
            <a:endParaRPr lang="en-GB"/>
          </a:p>
        </p:txBody>
      </p:sp>
    </p:spTree>
    <p:extLst>
      <p:ext uri="{BB962C8B-B14F-4D97-AF65-F5344CB8AC3E}">
        <p14:creationId xmlns:p14="http://schemas.microsoft.com/office/powerpoint/2010/main" val="394605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wetende is er binnen Rijndam Revalidatie praktijkgericht onderzoek uitgevoerd om te onderzoeken hoe we het aanbod om de direct betrokkene onderdeel te laten zijn van de klinische revalidatie moeten specificeren en aanbieden. Om dit in kaart te brengen zijn de drie pijlers van Evidence Based Practice belicht. Hierbij is de pijler van de cliënt en de direct betrokkene belicht door het afnemen van interviews omtrent de ervaring tijdens de revalidatie en de verbeterpunten die daaruit zijn gekomen. Literatuuronderzoek is uitgevoerd naar de effecten van betrokkenheid voor zowel de patiënt als de direct betrokkene. De eigen ervaring en expertise is belicht door een nationaal benchmark onderzoek en enquêtes onder het multidisciplinaire team. </a:t>
            </a:r>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6</a:t>
            </a:fld>
            <a:endParaRPr lang="en-GB"/>
          </a:p>
        </p:txBody>
      </p:sp>
    </p:spTree>
    <p:extLst>
      <p:ext uri="{BB962C8B-B14F-4D97-AF65-F5344CB8AC3E}">
        <p14:creationId xmlns:p14="http://schemas.microsoft.com/office/powerpoint/2010/main" val="403970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3237">
              <a:defRPr/>
            </a:pPr>
            <a:r>
              <a:rPr lang="nl-NL" dirty="0"/>
              <a:t>Allereerst moet er een inventarisatie uitgevoerd worden naar de wensen, behoeften en mogelijkheden van zowel de patiënt als de direct betrokkene. Bij opname wordt een informatiebrief meegegeven waarop pragmatisch informatie staat omtrent de mogelijkheden voor de direct betrokkene en de opbouw van de klinische revalidatie. Tevens wordt er een vragenlijst meegegeven die de wensen, behoeften en mogelijkheden in kaart brengt. Op deze vragenlijst wordt gedurende de meeloopdag die 1.5 tot 2 weken na opname plaatsvindt, teruggekomen. De maatschappelijk werker bespreekt dit met de direct betrokkene en de patiënt en stemmen met elkaar af waar de prioriteit ligt. Zodoende wordt de betrokkenheid op de individu afgestemd.</a:t>
            </a:r>
          </a:p>
          <a:p>
            <a:pPr defTabSz="933237">
              <a:defRPr/>
            </a:pPr>
            <a:endParaRPr lang="nl-NL" dirty="0"/>
          </a:p>
          <a:p>
            <a:pPr defTabSz="933237">
              <a:defRPr/>
            </a:pPr>
            <a:r>
              <a:rPr lang="nl-NL" dirty="0"/>
              <a:t>Wanneer de direct betrokkene een ondersteunende rol wil innemen, is er sinds kort beschikking over logopedische werkbladen. Logopedische werkbladen zijn gericht op het bieden van handvatten en informatie omtrent communicatie. De werkbladen bestaan uit vragen- en observatielijsten, informatieve werkbladen en opdrachten. Naast de logopedische werkbladen zijn er instructievideo’s ontworpen gericht op het uitvoeren van transfers, het eenhandig aankleden, het staan en (trap)lopen binnenshuis. Deze zijn digitaal beschikbaar zodat de direct betrokkene in elke situatie met de patiënt kan oefenen. Binnen Rijndam worden deze instructievideo’s niet alleen gebruikt door de direct betrokkene, maar ook om nieuwe verpleegkundige en andere medewerkers de transfers aan te leren. Zodoende wordt er uniformiteit onder de medewerkers bereikt en sluit het mooi aan om het onderzoek van </a:t>
            </a:r>
            <a:r>
              <a:rPr lang="nl-NL" dirty="0" err="1"/>
              <a:t>Juenna</a:t>
            </a:r>
            <a:r>
              <a:rPr lang="nl-NL" dirty="0"/>
              <a:t> en Maaike. </a:t>
            </a:r>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7</a:t>
            </a:fld>
            <a:endParaRPr lang="en-GB"/>
          </a:p>
        </p:txBody>
      </p:sp>
    </p:spTree>
    <p:extLst>
      <p:ext uri="{BB962C8B-B14F-4D97-AF65-F5344CB8AC3E}">
        <p14:creationId xmlns:p14="http://schemas.microsoft.com/office/powerpoint/2010/main" val="197415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Natuurlijk zijn daar nog de losse eindjes. Want hoe wordt de uniformiteit behaald in de uitvoering van de transfers binnen de keten? En… Wij hebben nu een beleid staan om de direct betrokkene uit te nodigen betrokken te laten zijn en om ze vervolgens te betrekken, maar hoe sluit dit in de keten op elkaar aan?</a:t>
            </a:r>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8</a:t>
            </a:fld>
            <a:endParaRPr lang="en-GB"/>
          </a:p>
        </p:txBody>
      </p:sp>
    </p:spTree>
    <p:extLst>
      <p:ext uri="{BB962C8B-B14F-4D97-AF65-F5344CB8AC3E}">
        <p14:creationId xmlns:p14="http://schemas.microsoft.com/office/powerpoint/2010/main" val="92103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04DA00-FCDD-4CC7-8C35-3030FCF9988B}" type="slidenum">
              <a:rPr lang="en-GB" smtClean="0"/>
              <a:pPr/>
              <a:t>9</a:t>
            </a:fld>
            <a:endParaRPr lang="en-GB"/>
          </a:p>
        </p:txBody>
      </p:sp>
    </p:spTree>
    <p:extLst>
      <p:ext uri="{BB962C8B-B14F-4D97-AF65-F5344CB8AC3E}">
        <p14:creationId xmlns:p14="http://schemas.microsoft.com/office/powerpoint/2010/main" val="193888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56000" y="1915200"/>
            <a:ext cx="7628400" cy="1470025"/>
          </a:xfrm>
        </p:spPr>
        <p:txBody>
          <a:bodyPr/>
          <a:lstStyle>
            <a:lvl1pPr>
              <a:defRPr sz="5000" b="1"/>
            </a:lvl1pPr>
          </a:lstStyle>
          <a:p>
            <a:r>
              <a:rPr lang="nl-NL"/>
              <a:t>Klik om de stijl te bewerken</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endParaRPr lang="en-GB"/>
          </a:p>
        </p:txBody>
      </p:sp>
      <p:sp>
        <p:nvSpPr>
          <p:cNvPr id="4" name="Date Placeholder 3"/>
          <p:cNvSpPr>
            <a:spLocks noGrp="1"/>
          </p:cNvSpPr>
          <p:nvPr>
            <p:ph type="dt" sz="half" idx="10"/>
          </p:nvPr>
        </p:nvSpPr>
        <p:spPr/>
        <p:txBody>
          <a:bodyPr/>
          <a:lstStyle>
            <a:lvl1pPr>
              <a:defRPr/>
            </a:lvl1pPr>
          </a:lstStyle>
          <a:p>
            <a:endParaRPr lang="nl-NL" altLang="en-US"/>
          </a:p>
        </p:txBody>
      </p:sp>
      <p:sp>
        <p:nvSpPr>
          <p:cNvPr id="5" name="Footer Placeholder 4"/>
          <p:cNvSpPr>
            <a:spLocks noGrp="1"/>
          </p:cNvSpPr>
          <p:nvPr>
            <p:ph type="ftr" sz="quarter" idx="11"/>
          </p:nvPr>
        </p:nvSpPr>
        <p:spPr/>
        <p:txBody>
          <a:bodyPr/>
          <a:lstStyle>
            <a:lvl1pPr>
              <a:defRPr/>
            </a:lvl1pPr>
          </a:lstStyle>
          <a:p>
            <a:endParaRPr lang="nl-NL" altLang="en-US"/>
          </a:p>
        </p:txBody>
      </p:sp>
      <p:sp>
        <p:nvSpPr>
          <p:cNvPr id="6" name="Slide Number Placeholder 5"/>
          <p:cNvSpPr>
            <a:spLocks noGrp="1"/>
          </p:cNvSpPr>
          <p:nvPr>
            <p:ph type="sldNum" sz="quarter" idx="12"/>
          </p:nvPr>
        </p:nvSpPr>
        <p:spPr/>
        <p:txBody>
          <a:bodyPr/>
          <a:lstStyle>
            <a:lvl1pPr>
              <a:defRPr/>
            </a:lvl1pPr>
          </a:lstStyle>
          <a:p>
            <a:fld id="{26BF25C4-5D33-4D2B-A17E-686029770A6A}" type="slidenum">
              <a:rPr lang="nl-NL" altLang="en-US"/>
              <a:pPr/>
              <a:t>‹nr.›</a:t>
            </a:fld>
            <a:endParaRPr lang="nl-NL" altLang="en-US"/>
          </a:p>
        </p:txBody>
      </p:sp>
    </p:spTree>
    <p:extLst>
      <p:ext uri="{BB962C8B-B14F-4D97-AF65-F5344CB8AC3E}">
        <p14:creationId xmlns:p14="http://schemas.microsoft.com/office/powerpoint/2010/main" val="4056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lvl1pPr>
              <a:defRPr/>
            </a:lvl1pPr>
          </a:lstStyle>
          <a:p>
            <a:endParaRPr lang="nl-NL" altLang="en-US"/>
          </a:p>
        </p:txBody>
      </p:sp>
      <p:sp>
        <p:nvSpPr>
          <p:cNvPr id="5" name="Footer Placeholder 4"/>
          <p:cNvSpPr>
            <a:spLocks noGrp="1"/>
          </p:cNvSpPr>
          <p:nvPr>
            <p:ph type="ftr" sz="quarter" idx="11"/>
          </p:nvPr>
        </p:nvSpPr>
        <p:spPr/>
        <p:txBody>
          <a:bodyPr/>
          <a:lstStyle>
            <a:lvl1pPr>
              <a:defRPr/>
            </a:lvl1pPr>
          </a:lstStyle>
          <a:p>
            <a:endParaRPr lang="nl-NL" altLang="en-US"/>
          </a:p>
        </p:txBody>
      </p:sp>
      <p:sp>
        <p:nvSpPr>
          <p:cNvPr id="6" name="Slide Number Placeholder 5"/>
          <p:cNvSpPr>
            <a:spLocks noGrp="1"/>
          </p:cNvSpPr>
          <p:nvPr>
            <p:ph type="sldNum" sz="quarter" idx="12"/>
          </p:nvPr>
        </p:nvSpPr>
        <p:spPr/>
        <p:txBody>
          <a:bodyPr/>
          <a:lstStyle>
            <a:lvl1pPr>
              <a:defRPr/>
            </a:lvl1pPr>
          </a:lstStyle>
          <a:p>
            <a:fld id="{804B6A84-49D4-4BB1-B0FA-C244DA6282F9}" type="slidenum">
              <a:rPr lang="nl-NL" altLang="en-US"/>
              <a:pPr/>
              <a:t>‹nr.›</a:t>
            </a:fld>
            <a:endParaRPr lang="nl-NL" altLang="en-US"/>
          </a:p>
        </p:txBody>
      </p:sp>
    </p:spTree>
    <p:extLst>
      <p:ext uri="{BB962C8B-B14F-4D97-AF65-F5344CB8AC3E}">
        <p14:creationId xmlns:p14="http://schemas.microsoft.com/office/powerpoint/2010/main" val="296594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lvl1pPr>
              <a:defRPr/>
            </a:lvl1pPr>
          </a:lstStyle>
          <a:p>
            <a:endParaRPr lang="nl-NL" altLang="en-US"/>
          </a:p>
        </p:txBody>
      </p:sp>
      <p:sp>
        <p:nvSpPr>
          <p:cNvPr id="5" name="Footer Placeholder 4"/>
          <p:cNvSpPr>
            <a:spLocks noGrp="1"/>
          </p:cNvSpPr>
          <p:nvPr>
            <p:ph type="ftr" sz="quarter" idx="11"/>
          </p:nvPr>
        </p:nvSpPr>
        <p:spPr/>
        <p:txBody>
          <a:bodyPr/>
          <a:lstStyle>
            <a:lvl1pPr>
              <a:defRPr/>
            </a:lvl1pPr>
          </a:lstStyle>
          <a:p>
            <a:endParaRPr lang="nl-NL" altLang="en-US"/>
          </a:p>
        </p:txBody>
      </p:sp>
      <p:sp>
        <p:nvSpPr>
          <p:cNvPr id="6" name="Slide Number Placeholder 5"/>
          <p:cNvSpPr>
            <a:spLocks noGrp="1"/>
          </p:cNvSpPr>
          <p:nvPr>
            <p:ph type="sldNum" sz="quarter" idx="12"/>
          </p:nvPr>
        </p:nvSpPr>
        <p:spPr/>
        <p:txBody>
          <a:bodyPr/>
          <a:lstStyle>
            <a:lvl1pPr>
              <a:defRPr/>
            </a:lvl1pPr>
          </a:lstStyle>
          <a:p>
            <a:fld id="{619365EC-FA39-4BA5-ABCD-B80E20A81E74}" type="slidenum">
              <a:rPr lang="nl-NL" altLang="en-US"/>
              <a:pPr/>
              <a:t>‹nr.›</a:t>
            </a:fld>
            <a:endParaRPr lang="nl-NL" altLang="en-US"/>
          </a:p>
        </p:txBody>
      </p:sp>
    </p:spTree>
    <p:extLst>
      <p:ext uri="{BB962C8B-B14F-4D97-AF65-F5344CB8AC3E}">
        <p14:creationId xmlns:p14="http://schemas.microsoft.com/office/powerpoint/2010/main" val="364600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lvl1pPr>
              <a:defRPr/>
            </a:lvl1pPr>
          </a:lstStyle>
          <a:p>
            <a:endParaRPr lang="nl-NL" altLang="en-US"/>
          </a:p>
        </p:txBody>
      </p:sp>
      <p:sp>
        <p:nvSpPr>
          <p:cNvPr id="5" name="Footer Placeholder 4"/>
          <p:cNvSpPr>
            <a:spLocks noGrp="1"/>
          </p:cNvSpPr>
          <p:nvPr>
            <p:ph type="ftr" sz="quarter" idx="11"/>
          </p:nvPr>
        </p:nvSpPr>
        <p:spPr/>
        <p:txBody>
          <a:bodyPr/>
          <a:lstStyle>
            <a:lvl1pPr>
              <a:defRPr/>
            </a:lvl1pPr>
          </a:lstStyle>
          <a:p>
            <a:endParaRPr lang="nl-NL" altLang="en-US"/>
          </a:p>
        </p:txBody>
      </p:sp>
      <p:sp>
        <p:nvSpPr>
          <p:cNvPr id="6" name="Slide Number Placeholder 5"/>
          <p:cNvSpPr>
            <a:spLocks noGrp="1"/>
          </p:cNvSpPr>
          <p:nvPr>
            <p:ph type="sldNum" sz="quarter" idx="12"/>
          </p:nvPr>
        </p:nvSpPr>
        <p:spPr/>
        <p:txBody>
          <a:bodyPr/>
          <a:lstStyle>
            <a:lvl1pPr>
              <a:defRPr/>
            </a:lvl1pPr>
          </a:lstStyle>
          <a:p>
            <a:fld id="{2DC98B10-5F17-4363-B1C9-1B41CAC023D4}" type="slidenum">
              <a:rPr lang="nl-NL" altLang="en-US"/>
              <a:pPr/>
              <a:t>‹nr.›</a:t>
            </a:fld>
            <a:endParaRPr lang="nl-NL" altLang="en-US"/>
          </a:p>
        </p:txBody>
      </p:sp>
    </p:spTree>
    <p:extLst>
      <p:ext uri="{BB962C8B-B14F-4D97-AF65-F5344CB8AC3E}">
        <p14:creationId xmlns:p14="http://schemas.microsoft.com/office/powerpoint/2010/main" val="338651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Date Placeholder 3"/>
          <p:cNvSpPr>
            <a:spLocks noGrp="1"/>
          </p:cNvSpPr>
          <p:nvPr>
            <p:ph type="dt" sz="half" idx="10"/>
          </p:nvPr>
        </p:nvSpPr>
        <p:spPr/>
        <p:txBody>
          <a:bodyPr/>
          <a:lstStyle>
            <a:lvl1pPr>
              <a:defRPr/>
            </a:lvl1pPr>
          </a:lstStyle>
          <a:p>
            <a:endParaRPr lang="nl-NL" altLang="en-US"/>
          </a:p>
        </p:txBody>
      </p:sp>
      <p:sp>
        <p:nvSpPr>
          <p:cNvPr id="5" name="Footer Placeholder 4"/>
          <p:cNvSpPr>
            <a:spLocks noGrp="1"/>
          </p:cNvSpPr>
          <p:nvPr>
            <p:ph type="ftr" sz="quarter" idx="11"/>
          </p:nvPr>
        </p:nvSpPr>
        <p:spPr/>
        <p:txBody>
          <a:bodyPr/>
          <a:lstStyle>
            <a:lvl1pPr>
              <a:defRPr/>
            </a:lvl1pPr>
          </a:lstStyle>
          <a:p>
            <a:endParaRPr lang="nl-NL" altLang="en-US"/>
          </a:p>
        </p:txBody>
      </p:sp>
      <p:sp>
        <p:nvSpPr>
          <p:cNvPr id="6" name="Slide Number Placeholder 5"/>
          <p:cNvSpPr>
            <a:spLocks noGrp="1"/>
          </p:cNvSpPr>
          <p:nvPr>
            <p:ph type="sldNum" sz="quarter" idx="12"/>
          </p:nvPr>
        </p:nvSpPr>
        <p:spPr/>
        <p:txBody>
          <a:bodyPr/>
          <a:lstStyle>
            <a:lvl1pPr>
              <a:defRPr/>
            </a:lvl1pPr>
          </a:lstStyle>
          <a:p>
            <a:fld id="{788C8B33-E92B-4202-A5D7-642C60F02B4C}" type="slidenum">
              <a:rPr lang="nl-NL" altLang="en-US"/>
              <a:pPr/>
              <a:t>‹nr.›</a:t>
            </a:fld>
            <a:endParaRPr lang="nl-NL" altLang="en-US"/>
          </a:p>
        </p:txBody>
      </p:sp>
    </p:spTree>
    <p:extLst>
      <p:ext uri="{BB962C8B-B14F-4D97-AF65-F5344CB8AC3E}">
        <p14:creationId xmlns:p14="http://schemas.microsoft.com/office/powerpoint/2010/main" val="134259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Date Placeholder 4"/>
          <p:cNvSpPr>
            <a:spLocks noGrp="1"/>
          </p:cNvSpPr>
          <p:nvPr>
            <p:ph type="dt" sz="half" idx="10"/>
          </p:nvPr>
        </p:nvSpPr>
        <p:spPr/>
        <p:txBody>
          <a:bodyPr/>
          <a:lstStyle>
            <a:lvl1pPr>
              <a:defRPr/>
            </a:lvl1pPr>
          </a:lstStyle>
          <a:p>
            <a:endParaRPr lang="nl-NL" altLang="en-US"/>
          </a:p>
        </p:txBody>
      </p:sp>
      <p:sp>
        <p:nvSpPr>
          <p:cNvPr id="6" name="Footer Placeholder 5"/>
          <p:cNvSpPr>
            <a:spLocks noGrp="1"/>
          </p:cNvSpPr>
          <p:nvPr>
            <p:ph type="ftr" sz="quarter" idx="11"/>
          </p:nvPr>
        </p:nvSpPr>
        <p:spPr/>
        <p:txBody>
          <a:bodyPr/>
          <a:lstStyle>
            <a:lvl1pPr>
              <a:defRPr/>
            </a:lvl1pPr>
          </a:lstStyle>
          <a:p>
            <a:endParaRPr lang="nl-NL" altLang="en-US"/>
          </a:p>
        </p:txBody>
      </p:sp>
      <p:sp>
        <p:nvSpPr>
          <p:cNvPr id="7" name="Slide Number Placeholder 6"/>
          <p:cNvSpPr>
            <a:spLocks noGrp="1"/>
          </p:cNvSpPr>
          <p:nvPr>
            <p:ph type="sldNum" sz="quarter" idx="12"/>
          </p:nvPr>
        </p:nvSpPr>
        <p:spPr/>
        <p:txBody>
          <a:bodyPr/>
          <a:lstStyle>
            <a:lvl1pPr>
              <a:defRPr/>
            </a:lvl1pPr>
          </a:lstStyle>
          <a:p>
            <a:fld id="{2EEAEFAB-C406-4C60-90C1-C64831B08B41}" type="slidenum">
              <a:rPr lang="nl-NL" altLang="en-US"/>
              <a:pPr/>
              <a:t>‹nr.›</a:t>
            </a:fld>
            <a:endParaRPr lang="nl-NL" altLang="en-US"/>
          </a:p>
        </p:txBody>
      </p:sp>
    </p:spTree>
    <p:extLst>
      <p:ext uri="{BB962C8B-B14F-4D97-AF65-F5344CB8AC3E}">
        <p14:creationId xmlns:p14="http://schemas.microsoft.com/office/powerpoint/2010/main" val="164547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Date Placeholder 6"/>
          <p:cNvSpPr>
            <a:spLocks noGrp="1"/>
          </p:cNvSpPr>
          <p:nvPr>
            <p:ph type="dt" sz="half" idx="10"/>
          </p:nvPr>
        </p:nvSpPr>
        <p:spPr/>
        <p:txBody>
          <a:bodyPr/>
          <a:lstStyle>
            <a:lvl1pPr>
              <a:defRPr/>
            </a:lvl1pPr>
          </a:lstStyle>
          <a:p>
            <a:endParaRPr lang="nl-NL" altLang="en-US"/>
          </a:p>
        </p:txBody>
      </p:sp>
      <p:sp>
        <p:nvSpPr>
          <p:cNvPr id="8" name="Footer Placeholder 7"/>
          <p:cNvSpPr>
            <a:spLocks noGrp="1"/>
          </p:cNvSpPr>
          <p:nvPr>
            <p:ph type="ftr" sz="quarter" idx="11"/>
          </p:nvPr>
        </p:nvSpPr>
        <p:spPr/>
        <p:txBody>
          <a:bodyPr/>
          <a:lstStyle>
            <a:lvl1pPr>
              <a:defRPr/>
            </a:lvl1pPr>
          </a:lstStyle>
          <a:p>
            <a:endParaRPr lang="nl-NL" altLang="en-US"/>
          </a:p>
        </p:txBody>
      </p:sp>
      <p:sp>
        <p:nvSpPr>
          <p:cNvPr id="9" name="Slide Number Placeholder 8"/>
          <p:cNvSpPr>
            <a:spLocks noGrp="1"/>
          </p:cNvSpPr>
          <p:nvPr>
            <p:ph type="sldNum" sz="quarter" idx="12"/>
          </p:nvPr>
        </p:nvSpPr>
        <p:spPr/>
        <p:txBody>
          <a:bodyPr/>
          <a:lstStyle>
            <a:lvl1pPr>
              <a:defRPr/>
            </a:lvl1pPr>
          </a:lstStyle>
          <a:p>
            <a:fld id="{E3B6984F-0FEA-4C66-9A82-005FDE82C124}" type="slidenum">
              <a:rPr lang="nl-NL" altLang="en-US"/>
              <a:pPr/>
              <a:t>‹nr.›</a:t>
            </a:fld>
            <a:endParaRPr lang="nl-NL" altLang="en-US"/>
          </a:p>
        </p:txBody>
      </p:sp>
    </p:spTree>
    <p:extLst>
      <p:ext uri="{BB962C8B-B14F-4D97-AF65-F5344CB8AC3E}">
        <p14:creationId xmlns:p14="http://schemas.microsoft.com/office/powerpoint/2010/main" val="104682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Date Placeholder 2"/>
          <p:cNvSpPr>
            <a:spLocks noGrp="1"/>
          </p:cNvSpPr>
          <p:nvPr>
            <p:ph type="dt" sz="half" idx="10"/>
          </p:nvPr>
        </p:nvSpPr>
        <p:spPr/>
        <p:txBody>
          <a:bodyPr/>
          <a:lstStyle>
            <a:lvl1pPr>
              <a:defRPr/>
            </a:lvl1pPr>
          </a:lstStyle>
          <a:p>
            <a:endParaRPr lang="nl-NL" altLang="en-US"/>
          </a:p>
        </p:txBody>
      </p:sp>
      <p:sp>
        <p:nvSpPr>
          <p:cNvPr id="4" name="Footer Placeholder 3"/>
          <p:cNvSpPr>
            <a:spLocks noGrp="1"/>
          </p:cNvSpPr>
          <p:nvPr>
            <p:ph type="ftr" sz="quarter" idx="11"/>
          </p:nvPr>
        </p:nvSpPr>
        <p:spPr/>
        <p:txBody>
          <a:bodyPr/>
          <a:lstStyle>
            <a:lvl1pPr>
              <a:defRPr/>
            </a:lvl1pPr>
          </a:lstStyle>
          <a:p>
            <a:endParaRPr lang="nl-NL" altLang="en-US"/>
          </a:p>
        </p:txBody>
      </p:sp>
      <p:sp>
        <p:nvSpPr>
          <p:cNvPr id="5" name="Slide Number Placeholder 4"/>
          <p:cNvSpPr>
            <a:spLocks noGrp="1"/>
          </p:cNvSpPr>
          <p:nvPr>
            <p:ph type="sldNum" sz="quarter" idx="12"/>
          </p:nvPr>
        </p:nvSpPr>
        <p:spPr/>
        <p:txBody>
          <a:bodyPr/>
          <a:lstStyle>
            <a:lvl1pPr>
              <a:defRPr/>
            </a:lvl1pPr>
          </a:lstStyle>
          <a:p>
            <a:fld id="{008C543A-61F1-490B-9920-451679864E81}" type="slidenum">
              <a:rPr lang="nl-NL" altLang="en-US"/>
              <a:pPr/>
              <a:t>‹nr.›</a:t>
            </a:fld>
            <a:endParaRPr lang="nl-NL" altLang="en-US"/>
          </a:p>
        </p:txBody>
      </p:sp>
    </p:spTree>
    <p:extLst>
      <p:ext uri="{BB962C8B-B14F-4D97-AF65-F5344CB8AC3E}">
        <p14:creationId xmlns:p14="http://schemas.microsoft.com/office/powerpoint/2010/main" val="70994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l-NL" altLang="en-US"/>
          </a:p>
        </p:txBody>
      </p:sp>
      <p:sp>
        <p:nvSpPr>
          <p:cNvPr id="3" name="Footer Placeholder 2"/>
          <p:cNvSpPr>
            <a:spLocks noGrp="1"/>
          </p:cNvSpPr>
          <p:nvPr>
            <p:ph type="ftr" sz="quarter" idx="11"/>
          </p:nvPr>
        </p:nvSpPr>
        <p:spPr/>
        <p:txBody>
          <a:bodyPr/>
          <a:lstStyle>
            <a:lvl1pPr>
              <a:defRPr/>
            </a:lvl1pPr>
          </a:lstStyle>
          <a:p>
            <a:endParaRPr lang="nl-NL" altLang="en-US"/>
          </a:p>
        </p:txBody>
      </p:sp>
      <p:sp>
        <p:nvSpPr>
          <p:cNvPr id="4" name="Slide Number Placeholder 3"/>
          <p:cNvSpPr>
            <a:spLocks noGrp="1"/>
          </p:cNvSpPr>
          <p:nvPr>
            <p:ph type="sldNum" sz="quarter" idx="12"/>
          </p:nvPr>
        </p:nvSpPr>
        <p:spPr/>
        <p:txBody>
          <a:bodyPr/>
          <a:lstStyle>
            <a:lvl1pPr>
              <a:defRPr/>
            </a:lvl1pPr>
          </a:lstStyle>
          <a:p>
            <a:fld id="{149D387B-FABC-4239-85FC-3322748BC515}" type="slidenum">
              <a:rPr lang="nl-NL" altLang="en-US"/>
              <a:pPr/>
              <a:t>‹nr.›</a:t>
            </a:fld>
            <a:endParaRPr lang="nl-NL" altLang="en-US"/>
          </a:p>
        </p:txBody>
      </p:sp>
    </p:spTree>
    <p:extLst>
      <p:ext uri="{BB962C8B-B14F-4D97-AF65-F5344CB8AC3E}">
        <p14:creationId xmlns:p14="http://schemas.microsoft.com/office/powerpoint/2010/main" val="17041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lvl1pPr>
              <a:defRPr/>
            </a:lvl1pPr>
          </a:lstStyle>
          <a:p>
            <a:endParaRPr lang="nl-NL" altLang="en-US"/>
          </a:p>
        </p:txBody>
      </p:sp>
      <p:sp>
        <p:nvSpPr>
          <p:cNvPr id="6" name="Footer Placeholder 5"/>
          <p:cNvSpPr>
            <a:spLocks noGrp="1"/>
          </p:cNvSpPr>
          <p:nvPr>
            <p:ph type="ftr" sz="quarter" idx="11"/>
          </p:nvPr>
        </p:nvSpPr>
        <p:spPr/>
        <p:txBody>
          <a:bodyPr/>
          <a:lstStyle>
            <a:lvl1pPr>
              <a:defRPr/>
            </a:lvl1pPr>
          </a:lstStyle>
          <a:p>
            <a:endParaRPr lang="nl-NL" altLang="en-US"/>
          </a:p>
        </p:txBody>
      </p:sp>
      <p:sp>
        <p:nvSpPr>
          <p:cNvPr id="7" name="Slide Number Placeholder 6"/>
          <p:cNvSpPr>
            <a:spLocks noGrp="1"/>
          </p:cNvSpPr>
          <p:nvPr>
            <p:ph type="sldNum" sz="quarter" idx="12"/>
          </p:nvPr>
        </p:nvSpPr>
        <p:spPr/>
        <p:txBody>
          <a:bodyPr/>
          <a:lstStyle>
            <a:lvl1pPr>
              <a:defRPr/>
            </a:lvl1pPr>
          </a:lstStyle>
          <a:p>
            <a:fld id="{3550AC4A-6656-42E1-9A50-D344BF868D49}" type="slidenum">
              <a:rPr lang="nl-NL" altLang="en-US"/>
              <a:pPr/>
              <a:t>‹nr.›</a:t>
            </a:fld>
            <a:endParaRPr lang="nl-NL" altLang="en-US"/>
          </a:p>
        </p:txBody>
      </p:sp>
    </p:spTree>
    <p:extLst>
      <p:ext uri="{BB962C8B-B14F-4D97-AF65-F5344CB8AC3E}">
        <p14:creationId xmlns:p14="http://schemas.microsoft.com/office/powerpoint/2010/main" val="282843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lvl1pPr>
              <a:defRPr/>
            </a:lvl1pPr>
          </a:lstStyle>
          <a:p>
            <a:endParaRPr lang="nl-NL" altLang="en-US"/>
          </a:p>
        </p:txBody>
      </p:sp>
      <p:sp>
        <p:nvSpPr>
          <p:cNvPr id="6" name="Footer Placeholder 5"/>
          <p:cNvSpPr>
            <a:spLocks noGrp="1"/>
          </p:cNvSpPr>
          <p:nvPr>
            <p:ph type="ftr" sz="quarter" idx="11"/>
          </p:nvPr>
        </p:nvSpPr>
        <p:spPr/>
        <p:txBody>
          <a:bodyPr/>
          <a:lstStyle>
            <a:lvl1pPr>
              <a:defRPr/>
            </a:lvl1pPr>
          </a:lstStyle>
          <a:p>
            <a:endParaRPr lang="nl-NL" altLang="en-US"/>
          </a:p>
        </p:txBody>
      </p:sp>
      <p:sp>
        <p:nvSpPr>
          <p:cNvPr id="7" name="Slide Number Placeholder 6"/>
          <p:cNvSpPr>
            <a:spLocks noGrp="1"/>
          </p:cNvSpPr>
          <p:nvPr>
            <p:ph type="sldNum" sz="quarter" idx="12"/>
          </p:nvPr>
        </p:nvSpPr>
        <p:spPr/>
        <p:txBody>
          <a:bodyPr/>
          <a:lstStyle>
            <a:lvl1pPr>
              <a:defRPr/>
            </a:lvl1pPr>
          </a:lstStyle>
          <a:p>
            <a:fld id="{D718873B-BBCC-4DA0-A1CF-514E81A92EF3}" type="slidenum">
              <a:rPr lang="nl-NL" altLang="en-US"/>
              <a:pPr/>
              <a:t>‹nr.›</a:t>
            </a:fld>
            <a:endParaRPr lang="nl-NL" altLang="en-US"/>
          </a:p>
        </p:txBody>
      </p:sp>
    </p:spTree>
    <p:extLst>
      <p:ext uri="{BB962C8B-B14F-4D97-AF65-F5344CB8AC3E}">
        <p14:creationId xmlns:p14="http://schemas.microsoft.com/office/powerpoint/2010/main" val="327641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en-US"/>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Calibri" panose="020F0502020204030204" pitchFamily="34" charset="0"/>
              </a:defRPr>
            </a:lvl1pPr>
          </a:lstStyle>
          <a:p>
            <a:endParaRPr lang="nl-NL"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Calibri" panose="020F0502020204030204" pitchFamily="34" charset="0"/>
              </a:defRPr>
            </a:lvl1pPr>
          </a:lstStyle>
          <a:p>
            <a:endParaRPr lang="nl-NL"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Calibri" panose="020F0502020204030204" pitchFamily="34" charset="0"/>
              </a:defRPr>
            </a:lvl1pPr>
          </a:lstStyle>
          <a:p>
            <a:fld id="{E4AB7B5F-3EA6-4016-AB03-E82DBEC47955}" type="slidenum">
              <a:rPr lang="nl-NL" altLang="en-US" smtClean="0"/>
              <a:pPr/>
              <a:t>‹nr.›</a:t>
            </a:fld>
            <a:endParaRPr lang="nl-NL"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8030" y="1130883"/>
            <a:ext cx="7627938" cy="1470025"/>
          </a:xfrm>
        </p:spPr>
        <p:txBody>
          <a:bodyPr/>
          <a:lstStyle/>
          <a:p>
            <a:r>
              <a:rPr lang="nl-NL" altLang="en-US" sz="4000" b="1" dirty="0">
                <a:latin typeface="Calibri" panose="020F0502020204030204" pitchFamily="34" charset="0"/>
              </a:rPr>
              <a:t>Eenduidigheid binnen de keten</a:t>
            </a:r>
          </a:p>
        </p:txBody>
      </p:sp>
      <p:sp>
        <p:nvSpPr>
          <p:cNvPr id="2051" name="Rectangle 3"/>
          <p:cNvSpPr>
            <a:spLocks noGrp="1" noChangeArrowheads="1"/>
          </p:cNvSpPr>
          <p:nvPr>
            <p:ph type="subTitle" idx="1"/>
          </p:nvPr>
        </p:nvSpPr>
        <p:spPr>
          <a:xfrm>
            <a:off x="1371600" y="5085184"/>
            <a:ext cx="6400800" cy="1470024"/>
          </a:xfrm>
        </p:spPr>
        <p:txBody>
          <a:bodyPr/>
          <a:lstStyle/>
          <a:p>
            <a:r>
              <a:rPr lang="nl-NL" altLang="en-US" sz="2200" dirty="0">
                <a:latin typeface="Calibri" panose="020F0502020204030204" pitchFamily="34" charset="0"/>
              </a:rPr>
              <a:t>Maaike Radder, verpleegkundige</a:t>
            </a:r>
          </a:p>
          <a:p>
            <a:r>
              <a:rPr lang="nl-NL" altLang="en-US" sz="2200" dirty="0" err="1"/>
              <a:t>Juenna</a:t>
            </a:r>
            <a:r>
              <a:rPr lang="nl-NL" altLang="en-US" sz="2200" dirty="0"/>
              <a:t> Papa, verpleegkundige</a:t>
            </a:r>
          </a:p>
          <a:p>
            <a:r>
              <a:rPr lang="nl-NL" altLang="en-US" sz="2200" dirty="0">
                <a:latin typeface="Calibri" panose="020F0502020204030204" pitchFamily="34" charset="0"/>
              </a:rPr>
              <a:t>Sander Boeren, fysiotherapeut </a:t>
            </a:r>
            <a:r>
              <a:rPr lang="nl-NL" altLang="en-US" sz="2200" dirty="0" err="1">
                <a:latin typeface="Calibri" panose="020F0502020204030204" pitchFamily="34" charset="0"/>
              </a:rPr>
              <a:t>Msc</a:t>
            </a:r>
            <a:endParaRPr lang="nl-NL" altLang="en-US" sz="2200" dirty="0">
              <a:latin typeface="Calibri" panose="020F0502020204030204" pitchFamily="34" charset="0"/>
            </a:endParaRPr>
          </a:p>
        </p:txBody>
      </p:sp>
      <p:pic>
        <p:nvPicPr>
          <p:cNvPr id="3" name="Afbeelding 2">
            <a:extLst>
              <a:ext uri="{FF2B5EF4-FFF2-40B4-BE49-F238E27FC236}">
                <a16:creationId xmlns="" xmlns:a16="http://schemas.microsoft.com/office/drawing/2014/main" id="{8E35C210-CED2-4FB3-8CF8-B41B9ACB6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3099" y="3206444"/>
            <a:ext cx="1517799" cy="1581041"/>
          </a:xfrm>
          <a:prstGeom prst="rect">
            <a:avLst/>
          </a:prstGeom>
        </p:spPr>
      </p:pic>
      <p:pic>
        <p:nvPicPr>
          <p:cNvPr id="1026" name="Picture 2" descr="Afbeeldingsresultaat voor rotterdam stroke service">
            <a:extLst>
              <a:ext uri="{FF2B5EF4-FFF2-40B4-BE49-F238E27FC236}">
                <a16:creationId xmlns="" xmlns:a16="http://schemas.microsoft.com/office/drawing/2014/main" id="{E084CA1A-DE89-4FD1-A943-A8CBB6225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978963"/>
            <a:ext cx="1382774" cy="65947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 xmlns:a16="http://schemas.microsoft.com/office/drawing/2014/main" id="{ABFE8ED4-7A41-418D-8B80-CE4A9359A9F1}"/>
              </a:ext>
            </a:extLst>
          </p:cNvPr>
          <p:cNvSpPr txBox="1"/>
          <p:nvPr/>
        </p:nvSpPr>
        <p:spPr>
          <a:xfrm>
            <a:off x="1759739" y="2349678"/>
            <a:ext cx="5624517" cy="553998"/>
          </a:xfrm>
          <a:prstGeom prst="rect">
            <a:avLst/>
          </a:prstGeom>
          <a:noFill/>
        </p:spPr>
        <p:txBody>
          <a:bodyPr wrap="square" rtlCol="0">
            <a:spAutoFit/>
          </a:bodyPr>
          <a:lstStyle/>
          <a:p>
            <a:r>
              <a:rPr lang="nl-NL" b="1" dirty="0">
                <a:latin typeface="Calibri" panose="020F0502020204030204" pitchFamily="34" charset="0"/>
                <a:cs typeface="Calibri" panose="020F0502020204030204" pitchFamily="34" charset="0"/>
              </a:rPr>
              <a:t>en de rol van technologie</a:t>
            </a:r>
          </a:p>
        </p:txBody>
      </p:sp>
      <p:pic>
        <p:nvPicPr>
          <p:cNvPr id="5" name="Afbeelding 4" descr="Afbeelding met object, klok&#10;&#10;Automatisch gegenereerde beschrijving">
            <a:extLst>
              <a:ext uri="{FF2B5EF4-FFF2-40B4-BE49-F238E27FC236}">
                <a16:creationId xmlns="" xmlns:a16="http://schemas.microsoft.com/office/drawing/2014/main" id="{F4AAD4AB-1247-41DC-A45D-1CD1497901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6490" y="3661564"/>
            <a:ext cx="1704340" cy="1294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38037F9-FE43-49B3-AE9A-E302EBDFAF0B}"/>
              </a:ext>
            </a:extLst>
          </p:cNvPr>
          <p:cNvSpPr>
            <a:spLocks noGrp="1"/>
          </p:cNvSpPr>
          <p:nvPr>
            <p:ph type="title"/>
          </p:nvPr>
        </p:nvSpPr>
        <p:spPr/>
        <p:txBody>
          <a:bodyPr/>
          <a:lstStyle/>
          <a:p>
            <a:r>
              <a:rPr lang="nl-NL" b="1" i="1" dirty="0"/>
              <a:t>Vooruitblik</a:t>
            </a:r>
          </a:p>
        </p:txBody>
      </p:sp>
      <p:sp>
        <p:nvSpPr>
          <p:cNvPr id="3" name="Tijdelijke aanduiding voor inhoud 2">
            <a:extLst>
              <a:ext uri="{FF2B5EF4-FFF2-40B4-BE49-F238E27FC236}">
                <a16:creationId xmlns="" xmlns:a16="http://schemas.microsoft.com/office/drawing/2014/main" id="{0C101353-41A2-40B3-B459-D2DCB8FAF407}"/>
              </a:ext>
            </a:extLst>
          </p:cNvPr>
          <p:cNvSpPr>
            <a:spLocks noGrp="1"/>
          </p:cNvSpPr>
          <p:nvPr>
            <p:ph idx="1"/>
          </p:nvPr>
        </p:nvSpPr>
        <p:spPr>
          <a:xfrm>
            <a:off x="457200" y="1600201"/>
            <a:ext cx="8229600" cy="820687"/>
          </a:xfrm>
        </p:spPr>
        <p:txBody>
          <a:bodyPr/>
          <a:lstStyle/>
          <a:p>
            <a:pPr>
              <a:buFont typeface="Wingdings" panose="05000000000000000000" pitchFamily="2" charset="2"/>
              <a:buChar char="§"/>
            </a:pPr>
            <a:r>
              <a:rPr lang="nl-NL" dirty="0"/>
              <a:t>Waar willen we met elkaar naartoe?</a:t>
            </a:r>
          </a:p>
        </p:txBody>
      </p:sp>
      <p:pic>
        <p:nvPicPr>
          <p:cNvPr id="7" name="Afbeelding 6" descr="Afbeelding met buiten, rots, vogel, zitten&#10;&#10;Automatisch gegenereerde beschrijving">
            <a:extLst>
              <a:ext uri="{FF2B5EF4-FFF2-40B4-BE49-F238E27FC236}">
                <a16:creationId xmlns="" xmlns:a16="http://schemas.microsoft.com/office/drawing/2014/main" id="{038AB81F-8466-4783-AD5F-3E0D3250D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191" y="2267833"/>
            <a:ext cx="5693618" cy="4281601"/>
          </a:xfrm>
          <a:prstGeom prst="rect">
            <a:avLst/>
          </a:prstGeom>
        </p:spPr>
      </p:pic>
    </p:spTree>
    <p:extLst>
      <p:ext uri="{BB962C8B-B14F-4D97-AF65-F5344CB8AC3E}">
        <p14:creationId xmlns:p14="http://schemas.microsoft.com/office/powerpoint/2010/main" val="112416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gras, buiten, boom, stuk&#10;&#10;Automatisch gegenereerde beschrijving">
            <a:extLst>
              <a:ext uri="{FF2B5EF4-FFF2-40B4-BE49-F238E27FC236}">
                <a16:creationId xmlns="" xmlns:a16="http://schemas.microsoft.com/office/drawing/2014/main" id="{F7A05501-A0D7-4020-824A-0EAB16F923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 y="-2664"/>
            <a:ext cx="9148584" cy="7006095"/>
          </a:xfrm>
          <a:prstGeom prst="rect">
            <a:avLst/>
          </a:prstGeom>
        </p:spPr>
      </p:pic>
    </p:spTree>
    <p:extLst>
      <p:ext uri="{BB962C8B-B14F-4D97-AF65-F5344CB8AC3E}">
        <p14:creationId xmlns:p14="http://schemas.microsoft.com/office/powerpoint/2010/main" val="68715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DAF4DFE-1B92-4AC6-9569-A83E0CD3E904}"/>
              </a:ext>
            </a:extLst>
          </p:cNvPr>
          <p:cNvSpPr>
            <a:spLocks noGrp="1"/>
          </p:cNvSpPr>
          <p:nvPr>
            <p:ph type="title"/>
          </p:nvPr>
        </p:nvSpPr>
        <p:spPr>
          <a:xfrm>
            <a:off x="457200" y="620688"/>
            <a:ext cx="8229600" cy="1143000"/>
          </a:xfrm>
        </p:spPr>
        <p:txBody>
          <a:bodyPr/>
          <a:lstStyle/>
          <a:p>
            <a:r>
              <a:rPr lang="nl-NL" b="1" i="1" dirty="0"/>
              <a:t>Van ketenzorg </a:t>
            </a:r>
            <a:br>
              <a:rPr lang="nl-NL" b="1" i="1" dirty="0"/>
            </a:br>
            <a:r>
              <a:rPr lang="nl-NL" b="1" i="1" dirty="0"/>
              <a:t>naar netwerkzorg</a:t>
            </a:r>
          </a:p>
        </p:txBody>
      </p:sp>
      <p:pic>
        <p:nvPicPr>
          <p:cNvPr id="5" name="Afbeelding 4" descr="Afbeelding met schermafbeelding&#10;&#10;Automatisch gegenereerde beschrijving">
            <a:extLst>
              <a:ext uri="{FF2B5EF4-FFF2-40B4-BE49-F238E27FC236}">
                <a16:creationId xmlns="" xmlns:a16="http://schemas.microsoft.com/office/drawing/2014/main" id="{54218FE0-D206-4F5B-A0E0-0B6E7AB618BF}"/>
              </a:ext>
            </a:extLst>
          </p:cNvPr>
          <p:cNvPicPr>
            <a:picLocks noChangeAspect="1"/>
          </p:cNvPicPr>
          <p:nvPr/>
        </p:nvPicPr>
        <p:blipFill rotWithShape="1">
          <a:blip r:embed="rId3">
            <a:extLst>
              <a:ext uri="{28A0092B-C50C-407E-A947-70E740481C1C}">
                <a14:useLocalDpi xmlns:a14="http://schemas.microsoft.com/office/drawing/2010/main" val="0"/>
              </a:ext>
            </a:extLst>
          </a:blip>
          <a:srcRect b="42142"/>
          <a:stretch/>
        </p:blipFill>
        <p:spPr>
          <a:xfrm>
            <a:off x="966299" y="2276872"/>
            <a:ext cx="7211401" cy="3180554"/>
          </a:xfrm>
          <a:prstGeom prst="rect">
            <a:avLst/>
          </a:prstGeom>
        </p:spPr>
      </p:pic>
    </p:spTree>
    <p:extLst>
      <p:ext uri="{BB962C8B-B14F-4D97-AF65-F5344CB8AC3E}">
        <p14:creationId xmlns:p14="http://schemas.microsoft.com/office/powerpoint/2010/main" val="165178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4D0E8F07-8CDF-4459-BB2E-E57E4E720803}"/>
              </a:ext>
            </a:extLst>
          </p:cNvPr>
          <p:cNvSpPr>
            <a:spLocks noGrp="1"/>
          </p:cNvSpPr>
          <p:nvPr>
            <p:ph idx="1"/>
          </p:nvPr>
        </p:nvSpPr>
        <p:spPr/>
        <p:txBody>
          <a:bodyPr/>
          <a:lstStyle/>
          <a:p>
            <a:pPr>
              <a:buFont typeface="Wingdings" panose="05000000000000000000" pitchFamily="2" charset="2"/>
              <a:buChar char="§"/>
            </a:pPr>
            <a:r>
              <a:rPr lang="nl-NL" dirty="0"/>
              <a:t>Onderzoek binnen twee ziekenhuizen</a:t>
            </a:r>
          </a:p>
          <a:p>
            <a:pPr>
              <a:buFont typeface="Wingdings" panose="05000000000000000000" pitchFamily="2" charset="2"/>
              <a:buChar char="§"/>
            </a:pPr>
            <a:r>
              <a:rPr lang="nl-NL" dirty="0"/>
              <a:t>Resultaten</a:t>
            </a:r>
          </a:p>
          <a:p>
            <a:pPr lvl="1">
              <a:buFont typeface="Wingdings" panose="05000000000000000000" pitchFamily="2" charset="2"/>
              <a:buChar char="§"/>
            </a:pPr>
            <a:r>
              <a:rPr lang="nl-NL" dirty="0"/>
              <a:t>Enquêtes</a:t>
            </a:r>
          </a:p>
          <a:p>
            <a:pPr lvl="2">
              <a:buFont typeface="Wingdings" panose="05000000000000000000" pitchFamily="2" charset="2"/>
              <a:buChar char="§"/>
            </a:pPr>
            <a:r>
              <a:rPr lang="nl-NL" dirty="0"/>
              <a:t>35% vaste werkwijze</a:t>
            </a:r>
          </a:p>
          <a:p>
            <a:pPr lvl="2">
              <a:buFont typeface="Wingdings" panose="05000000000000000000" pitchFamily="2" charset="2"/>
              <a:buChar char="§"/>
            </a:pPr>
            <a:r>
              <a:rPr lang="nl-NL" dirty="0"/>
              <a:t>38% vaste werkwijze, maar verschil onder collega’s</a:t>
            </a:r>
          </a:p>
          <a:p>
            <a:pPr lvl="2">
              <a:buFont typeface="Wingdings" panose="05000000000000000000" pitchFamily="2" charset="2"/>
              <a:buChar char="§"/>
            </a:pPr>
            <a:r>
              <a:rPr lang="nl-NL" dirty="0"/>
              <a:t>13% geen vaste werkwijze</a:t>
            </a:r>
          </a:p>
          <a:p>
            <a:pPr lvl="1">
              <a:buFont typeface="Wingdings" panose="05000000000000000000" pitchFamily="2" charset="2"/>
              <a:buChar char="§"/>
            </a:pPr>
            <a:r>
              <a:rPr lang="nl-NL" dirty="0"/>
              <a:t>Literatuuronderzoek</a:t>
            </a:r>
          </a:p>
        </p:txBody>
      </p:sp>
      <p:sp>
        <p:nvSpPr>
          <p:cNvPr id="4" name="Titel 1">
            <a:extLst>
              <a:ext uri="{FF2B5EF4-FFF2-40B4-BE49-F238E27FC236}">
                <a16:creationId xmlns="" xmlns:a16="http://schemas.microsoft.com/office/drawing/2014/main" id="{4D902D8C-2686-4DA7-A655-4003AA7F8197}"/>
              </a:ext>
            </a:extLst>
          </p:cNvPr>
          <p:cNvSpPr>
            <a:spLocks noGrp="1"/>
          </p:cNvSpPr>
          <p:nvPr>
            <p:ph type="title"/>
          </p:nvPr>
        </p:nvSpPr>
        <p:spPr>
          <a:xfrm>
            <a:off x="457200" y="460673"/>
            <a:ext cx="8229600" cy="1143000"/>
          </a:xfrm>
        </p:spPr>
        <p:txBody>
          <a:bodyPr/>
          <a:lstStyle/>
          <a:p>
            <a:r>
              <a:rPr lang="nl-NL" b="1" i="1" dirty="0"/>
              <a:t>Uniformiteit in transfers</a:t>
            </a:r>
          </a:p>
        </p:txBody>
      </p:sp>
    </p:spTree>
    <p:extLst>
      <p:ext uri="{BB962C8B-B14F-4D97-AF65-F5344CB8AC3E}">
        <p14:creationId xmlns:p14="http://schemas.microsoft.com/office/powerpoint/2010/main" val="157697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persoon, binnen, bed, zitten&#10;&#10;Automatisch gegenereerde beschrijving">
            <a:extLst>
              <a:ext uri="{FF2B5EF4-FFF2-40B4-BE49-F238E27FC236}">
                <a16:creationId xmlns="" xmlns:a16="http://schemas.microsoft.com/office/drawing/2014/main" id="{4414A998-B2FE-4487-8844-CD4EF21199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61048"/>
            <a:ext cx="9144000" cy="4766320"/>
          </a:xfrm>
        </p:spPr>
      </p:pic>
      <p:sp>
        <p:nvSpPr>
          <p:cNvPr id="6" name="Tijdelijke aanduiding voor inhoud 2">
            <a:extLst>
              <a:ext uri="{FF2B5EF4-FFF2-40B4-BE49-F238E27FC236}">
                <a16:creationId xmlns="" xmlns:a16="http://schemas.microsoft.com/office/drawing/2014/main" id="{AAAAE01C-7CDC-446A-BBEA-3BE693A97516}"/>
              </a:ext>
            </a:extLst>
          </p:cNvPr>
          <p:cNvSpPr txBox="1">
            <a:spLocks/>
          </p:cNvSpPr>
          <p:nvPr/>
        </p:nvSpPr>
        <p:spPr bwMode="auto">
          <a:xfrm>
            <a:off x="755576" y="1916832"/>
            <a:ext cx="82296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nl-NL" kern="0" dirty="0"/>
              <a:t>De noodzaak van uniformiteit binnen de keten </a:t>
            </a:r>
          </a:p>
        </p:txBody>
      </p:sp>
    </p:spTree>
    <p:extLst>
      <p:ext uri="{BB962C8B-B14F-4D97-AF65-F5344CB8AC3E}">
        <p14:creationId xmlns:p14="http://schemas.microsoft.com/office/powerpoint/2010/main" val="327143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67E2E13-368C-4E5C-BB44-312CA81F5474}"/>
              </a:ext>
            </a:extLst>
          </p:cNvPr>
          <p:cNvSpPr>
            <a:spLocks noGrp="1"/>
          </p:cNvSpPr>
          <p:nvPr>
            <p:ph type="title"/>
          </p:nvPr>
        </p:nvSpPr>
        <p:spPr>
          <a:xfrm>
            <a:off x="457200" y="457200"/>
            <a:ext cx="8229600" cy="1143000"/>
          </a:xfrm>
        </p:spPr>
        <p:txBody>
          <a:bodyPr/>
          <a:lstStyle/>
          <a:p>
            <a:r>
              <a:rPr lang="nl-NL" b="1" i="1" dirty="0"/>
              <a:t>De rol van de </a:t>
            </a:r>
            <a:br>
              <a:rPr lang="nl-NL" b="1" i="1" dirty="0"/>
            </a:br>
            <a:r>
              <a:rPr lang="nl-NL" b="1" i="1" dirty="0"/>
              <a:t>direct betrokkene</a:t>
            </a:r>
          </a:p>
        </p:txBody>
      </p:sp>
      <p:pic>
        <p:nvPicPr>
          <p:cNvPr id="5" name="Afbeelding 4" descr="Afbeelding met buiten, persoon, man, zitten&#10;&#10;Automatisch gegenereerde beschrijving">
            <a:extLst>
              <a:ext uri="{FF2B5EF4-FFF2-40B4-BE49-F238E27FC236}">
                <a16:creationId xmlns="" xmlns:a16="http://schemas.microsoft.com/office/drawing/2014/main" id="{8BF7C679-901C-43AB-B19D-9AFED100C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5064"/>
            <a:ext cx="9151858" cy="3090273"/>
          </a:xfrm>
          <a:prstGeom prst="rect">
            <a:avLst/>
          </a:prstGeom>
        </p:spPr>
      </p:pic>
      <p:sp>
        <p:nvSpPr>
          <p:cNvPr id="6" name="Tekstvak 5">
            <a:extLst>
              <a:ext uri="{FF2B5EF4-FFF2-40B4-BE49-F238E27FC236}">
                <a16:creationId xmlns="" xmlns:a16="http://schemas.microsoft.com/office/drawing/2014/main" id="{9E0F04D1-0A10-437D-BCA0-AB6FC6EDE865}"/>
              </a:ext>
            </a:extLst>
          </p:cNvPr>
          <p:cNvSpPr txBox="1"/>
          <p:nvPr/>
        </p:nvSpPr>
        <p:spPr>
          <a:xfrm flipH="1">
            <a:off x="471427" y="1600200"/>
            <a:ext cx="8507288" cy="3367076"/>
          </a:xfrm>
          <a:prstGeom prst="rect">
            <a:avLst/>
          </a:prstGeom>
          <a:noFill/>
        </p:spPr>
        <p:txBody>
          <a:bodyPr wrap="square" rtlCol="0">
            <a:spAutoFit/>
          </a:bodyPr>
          <a:lstStyle/>
          <a:p>
            <a:pPr marL="457200" indent="-457200" algn="l">
              <a:buFont typeface="Wingdings" panose="05000000000000000000" pitchFamily="2" charset="2"/>
              <a:buChar char="§"/>
            </a:pPr>
            <a:r>
              <a:rPr lang="nl-NL" sz="3200" dirty="0">
                <a:latin typeface="Calibri" panose="020F0502020204030204" pitchFamily="34" charset="0"/>
                <a:cs typeface="Calibri" panose="020F0502020204030204" pitchFamily="34" charset="0"/>
              </a:rPr>
              <a:t>Maatschappelijke relevantie</a:t>
            </a:r>
          </a:p>
          <a:p>
            <a:pPr marL="457200" indent="-457200" algn="l">
              <a:buFont typeface="Wingdings" panose="05000000000000000000" pitchFamily="2" charset="2"/>
              <a:buChar char="§"/>
            </a:pPr>
            <a:r>
              <a:rPr lang="nl-NL" sz="3200" dirty="0">
                <a:latin typeface="Calibri" panose="020F0502020204030204" pitchFamily="34" charset="0"/>
                <a:cs typeface="Calibri" panose="020F0502020204030204" pitchFamily="34" charset="0"/>
              </a:rPr>
              <a:t>Effect op de zelfredzaamheid van de patiënt</a:t>
            </a:r>
          </a:p>
          <a:p>
            <a:pPr marL="457200" indent="-457200" algn="l">
              <a:buFont typeface="Wingdings" panose="05000000000000000000" pitchFamily="2" charset="2"/>
              <a:buChar char="§"/>
            </a:pPr>
            <a:r>
              <a:rPr lang="nl-NL" sz="3200" dirty="0">
                <a:latin typeface="Calibri" panose="020F0502020204030204" pitchFamily="34" charset="0"/>
                <a:cs typeface="Calibri" panose="020F0502020204030204" pitchFamily="34" charset="0"/>
              </a:rPr>
              <a:t>Effect op het welbevinden van de direct betrokkene</a:t>
            </a:r>
          </a:p>
          <a:p>
            <a:pPr marL="457200" indent="-457200" algn="l">
              <a:buFont typeface="Wingdings" panose="05000000000000000000" pitchFamily="2" charset="2"/>
              <a:buChar char="§"/>
            </a:pPr>
            <a:endParaRPr lang="nl-NL" dirty="0"/>
          </a:p>
          <a:p>
            <a:pPr marL="457200" indent="-457200" algn="l">
              <a:buFont typeface="Wingdings" panose="05000000000000000000" pitchFamily="2" charset="2"/>
              <a:buChar char="§"/>
            </a:pPr>
            <a:endParaRPr lang="nl-NL" dirty="0"/>
          </a:p>
        </p:txBody>
      </p:sp>
    </p:spTree>
    <p:extLst>
      <p:ext uri="{BB962C8B-B14F-4D97-AF65-F5344CB8AC3E}">
        <p14:creationId xmlns:p14="http://schemas.microsoft.com/office/powerpoint/2010/main" val="123190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 xmlns:a16="http://schemas.microsoft.com/office/drawing/2014/main" id="{06C6F3C2-A468-4EFE-8B9A-93A173BF6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699" y="1106742"/>
            <a:ext cx="5214602" cy="4644516"/>
          </a:xfrm>
          <a:prstGeom prst="rect">
            <a:avLst/>
          </a:prstGeom>
        </p:spPr>
      </p:pic>
    </p:spTree>
    <p:extLst>
      <p:ext uri="{BB962C8B-B14F-4D97-AF65-F5344CB8AC3E}">
        <p14:creationId xmlns:p14="http://schemas.microsoft.com/office/powerpoint/2010/main" val="183033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66D68DA-AA5A-49E9-B922-61B04738B050}"/>
              </a:ext>
            </a:extLst>
          </p:cNvPr>
          <p:cNvSpPr>
            <a:spLocks noGrp="1"/>
          </p:cNvSpPr>
          <p:nvPr>
            <p:ph type="title"/>
          </p:nvPr>
        </p:nvSpPr>
        <p:spPr/>
        <p:txBody>
          <a:bodyPr/>
          <a:lstStyle/>
          <a:p>
            <a:r>
              <a:rPr lang="nl-NL" b="1" i="1" dirty="0"/>
              <a:t>Het beleid in Rijndam</a:t>
            </a:r>
          </a:p>
        </p:txBody>
      </p:sp>
      <p:sp>
        <p:nvSpPr>
          <p:cNvPr id="3" name="Tijdelijke aanduiding voor inhoud 2">
            <a:extLst>
              <a:ext uri="{FF2B5EF4-FFF2-40B4-BE49-F238E27FC236}">
                <a16:creationId xmlns="" xmlns:a16="http://schemas.microsoft.com/office/drawing/2014/main" id="{661C0241-A842-4FAB-B26D-4B977963BBBE}"/>
              </a:ext>
            </a:extLst>
          </p:cNvPr>
          <p:cNvSpPr>
            <a:spLocks noGrp="1"/>
          </p:cNvSpPr>
          <p:nvPr>
            <p:ph idx="1"/>
          </p:nvPr>
        </p:nvSpPr>
        <p:spPr>
          <a:xfrm>
            <a:off x="457200" y="1417638"/>
            <a:ext cx="8229600" cy="4983162"/>
          </a:xfrm>
        </p:spPr>
        <p:txBody>
          <a:bodyPr/>
          <a:lstStyle/>
          <a:p>
            <a:pPr>
              <a:buFont typeface="Wingdings" panose="05000000000000000000" pitchFamily="2" charset="2"/>
              <a:buChar char="§"/>
            </a:pPr>
            <a:r>
              <a:rPr lang="nl-NL" dirty="0"/>
              <a:t>Inventarisatie naar wensen, behoeften en mogelijkheden</a:t>
            </a:r>
          </a:p>
          <a:p>
            <a:pPr>
              <a:buFont typeface="Wingdings" panose="05000000000000000000" pitchFamily="2" charset="2"/>
              <a:buChar char="§"/>
            </a:pPr>
            <a:r>
              <a:rPr lang="nl-NL" dirty="0"/>
              <a:t>Meeloopdag</a:t>
            </a:r>
          </a:p>
          <a:p>
            <a:pPr>
              <a:buFont typeface="Wingdings" panose="05000000000000000000" pitchFamily="2" charset="2"/>
              <a:buChar char="§"/>
            </a:pPr>
            <a:r>
              <a:rPr lang="nl-NL" dirty="0"/>
              <a:t>De ondersteunende rol</a:t>
            </a:r>
          </a:p>
          <a:p>
            <a:pPr lvl="1">
              <a:buFont typeface="Wingdings" panose="05000000000000000000" pitchFamily="2" charset="2"/>
              <a:buChar char="§"/>
            </a:pPr>
            <a:r>
              <a:rPr lang="nl-NL" dirty="0"/>
              <a:t>Logopedische werkbladen</a:t>
            </a:r>
          </a:p>
          <a:p>
            <a:pPr lvl="1">
              <a:buFont typeface="Wingdings" panose="05000000000000000000" pitchFamily="2" charset="2"/>
              <a:buChar char="§"/>
            </a:pPr>
            <a:r>
              <a:rPr lang="nl-NL" dirty="0"/>
              <a:t>Instructievideo’s </a:t>
            </a:r>
          </a:p>
          <a:p>
            <a:pPr lvl="2">
              <a:buFont typeface="Wingdings" panose="05000000000000000000" pitchFamily="2" charset="2"/>
              <a:buChar char="§"/>
            </a:pPr>
            <a:r>
              <a:rPr lang="nl-NL" dirty="0"/>
              <a:t>Eenhandig aankleden</a:t>
            </a:r>
          </a:p>
          <a:p>
            <a:pPr lvl="2">
              <a:buFont typeface="Wingdings" panose="05000000000000000000" pitchFamily="2" charset="2"/>
              <a:buChar char="§"/>
            </a:pPr>
            <a:r>
              <a:rPr lang="nl-NL" dirty="0"/>
              <a:t>Transfers</a:t>
            </a:r>
          </a:p>
          <a:p>
            <a:pPr lvl="2">
              <a:buFont typeface="Wingdings" panose="05000000000000000000" pitchFamily="2" charset="2"/>
              <a:buChar char="§"/>
            </a:pPr>
            <a:r>
              <a:rPr lang="nl-NL" dirty="0"/>
              <a:t>(trap)lopen</a:t>
            </a:r>
          </a:p>
          <a:p>
            <a:pPr lvl="2">
              <a:buFont typeface="Wingdings" panose="05000000000000000000" pitchFamily="2" charset="2"/>
              <a:buChar char="§"/>
            </a:pPr>
            <a:endParaRPr lang="nl-NL" dirty="0"/>
          </a:p>
        </p:txBody>
      </p:sp>
    </p:spTree>
    <p:extLst>
      <p:ext uri="{BB962C8B-B14F-4D97-AF65-F5344CB8AC3E}">
        <p14:creationId xmlns:p14="http://schemas.microsoft.com/office/powerpoint/2010/main" val="158101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599D4F5A-3FA2-4DE8-9EEA-533A88D9016A}"/>
              </a:ext>
            </a:extLst>
          </p:cNvPr>
          <p:cNvSpPr>
            <a:spLocks noGrp="1"/>
          </p:cNvSpPr>
          <p:nvPr>
            <p:ph idx="1"/>
          </p:nvPr>
        </p:nvSpPr>
        <p:spPr>
          <a:xfrm>
            <a:off x="457200" y="1600201"/>
            <a:ext cx="8229600" cy="820688"/>
          </a:xfrm>
        </p:spPr>
        <p:txBody>
          <a:bodyPr/>
          <a:lstStyle/>
          <a:p>
            <a:pPr marL="0" indent="0" algn="ctr">
              <a:buNone/>
            </a:pPr>
            <a:r>
              <a:rPr lang="nl-NL" sz="4400" b="1" i="1" dirty="0"/>
              <a:t>De losse eindjes… </a:t>
            </a:r>
          </a:p>
          <a:p>
            <a:pPr marL="0" indent="0" algn="ctr">
              <a:buNone/>
            </a:pPr>
            <a:endParaRPr lang="nl-NL" sz="4400" b="1" i="1" dirty="0"/>
          </a:p>
          <a:p>
            <a:pPr marL="0" indent="0" algn="ctr">
              <a:buNone/>
            </a:pPr>
            <a:endParaRPr lang="nl-NL" sz="4000" b="1" i="1" dirty="0"/>
          </a:p>
        </p:txBody>
      </p:sp>
      <p:sp>
        <p:nvSpPr>
          <p:cNvPr id="2" name="Tekstvak 1">
            <a:extLst>
              <a:ext uri="{FF2B5EF4-FFF2-40B4-BE49-F238E27FC236}">
                <a16:creationId xmlns="" xmlns:a16="http://schemas.microsoft.com/office/drawing/2014/main" id="{F88EDA72-D700-4F0F-9E4F-78D3B4C7B3D3}"/>
              </a:ext>
            </a:extLst>
          </p:cNvPr>
          <p:cNvSpPr txBox="1"/>
          <p:nvPr/>
        </p:nvSpPr>
        <p:spPr>
          <a:xfrm>
            <a:off x="323528" y="2852936"/>
            <a:ext cx="8568952" cy="1668149"/>
          </a:xfrm>
          <a:prstGeom prst="rect">
            <a:avLst/>
          </a:prstGeom>
          <a:noFill/>
        </p:spPr>
        <p:txBody>
          <a:bodyPr wrap="square" rtlCol="0">
            <a:spAutoFit/>
          </a:bodyPr>
          <a:lstStyle/>
          <a:p>
            <a:pPr marL="457200" indent="-457200" algn="l">
              <a:buFont typeface="Wingdings" panose="05000000000000000000" pitchFamily="2" charset="2"/>
              <a:buChar char="§"/>
            </a:pPr>
            <a:r>
              <a:rPr lang="nl-NL" sz="3200" dirty="0">
                <a:latin typeface="Calibri" panose="020F0502020204030204" pitchFamily="34" charset="0"/>
                <a:cs typeface="Calibri" panose="020F0502020204030204" pitchFamily="34" charset="0"/>
              </a:rPr>
              <a:t>Uniformiteit binnen de keten omtrent transfers</a:t>
            </a:r>
          </a:p>
          <a:p>
            <a:pPr marL="457200" indent="-457200" algn="l">
              <a:buFont typeface="Wingdings" panose="05000000000000000000" pitchFamily="2" charset="2"/>
              <a:buChar char="§"/>
            </a:pPr>
            <a:r>
              <a:rPr lang="nl-NL" sz="3200" dirty="0">
                <a:latin typeface="Calibri" panose="020F0502020204030204" pitchFamily="34" charset="0"/>
                <a:cs typeface="Calibri" panose="020F0502020204030204" pitchFamily="34" charset="0"/>
              </a:rPr>
              <a:t>Hoe sluit het beleid omtrent de direct betrokkene op elkaar aan in de keten?</a:t>
            </a:r>
          </a:p>
        </p:txBody>
      </p:sp>
    </p:spTree>
    <p:extLst>
      <p:ext uri="{BB962C8B-B14F-4D97-AF65-F5344CB8AC3E}">
        <p14:creationId xmlns:p14="http://schemas.microsoft.com/office/powerpoint/2010/main" val="128885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EEE473-E767-49B9-9F83-A2D8330D0150}"/>
              </a:ext>
            </a:extLst>
          </p:cNvPr>
          <p:cNvSpPr>
            <a:spLocks noGrp="1"/>
          </p:cNvSpPr>
          <p:nvPr>
            <p:ph type="title"/>
          </p:nvPr>
        </p:nvSpPr>
        <p:spPr/>
        <p:txBody>
          <a:bodyPr/>
          <a:lstStyle/>
          <a:p>
            <a:r>
              <a:rPr lang="nl-NL" b="1" i="1" dirty="0"/>
              <a:t>Inventarisatie</a:t>
            </a:r>
          </a:p>
        </p:txBody>
      </p:sp>
      <p:sp>
        <p:nvSpPr>
          <p:cNvPr id="5" name="Tijdelijke aanduiding voor inhoud 2">
            <a:extLst>
              <a:ext uri="{FF2B5EF4-FFF2-40B4-BE49-F238E27FC236}">
                <a16:creationId xmlns="" xmlns:a16="http://schemas.microsoft.com/office/drawing/2014/main" id="{26DD13BF-F387-440F-B7F8-AF8F36287854}"/>
              </a:ext>
            </a:extLst>
          </p:cNvPr>
          <p:cNvSpPr>
            <a:spLocks noGrp="1"/>
          </p:cNvSpPr>
          <p:nvPr>
            <p:ph idx="1"/>
          </p:nvPr>
        </p:nvSpPr>
        <p:spPr>
          <a:xfrm>
            <a:off x="457200" y="1600201"/>
            <a:ext cx="8229600" cy="820687"/>
          </a:xfrm>
        </p:spPr>
        <p:txBody>
          <a:bodyPr/>
          <a:lstStyle/>
          <a:p>
            <a:pPr>
              <a:buFont typeface="Wingdings" panose="05000000000000000000" pitchFamily="2" charset="2"/>
              <a:buChar char="§"/>
            </a:pPr>
            <a:r>
              <a:rPr lang="nl-NL" dirty="0"/>
              <a:t>Hoe doen we het nu?</a:t>
            </a:r>
          </a:p>
        </p:txBody>
      </p:sp>
      <p:pic>
        <p:nvPicPr>
          <p:cNvPr id="7" name="Afbeelding 6" descr="Afbeelding met gras, klein, zitten, boom&#10;&#10;Automatisch gegenereerde beschrijving">
            <a:extLst>
              <a:ext uri="{FF2B5EF4-FFF2-40B4-BE49-F238E27FC236}">
                <a16:creationId xmlns="" xmlns:a16="http://schemas.microsoft.com/office/drawing/2014/main" id="{8E1561BB-076C-4153-86D5-CC7E74323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180" y="2420888"/>
            <a:ext cx="6595640" cy="3957384"/>
          </a:xfrm>
          <a:prstGeom prst="rect">
            <a:avLst/>
          </a:prstGeom>
        </p:spPr>
      </p:pic>
    </p:spTree>
    <p:extLst>
      <p:ext uri="{BB962C8B-B14F-4D97-AF65-F5344CB8AC3E}">
        <p14:creationId xmlns:p14="http://schemas.microsoft.com/office/powerpoint/2010/main" val="4210848245"/>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altLang="en-US" sz="3000" b="0" i="0" u="none" strike="noStrike" cap="none" normalizeH="0" baseline="0" smtClean="0">
            <a:ln>
              <a:noFill/>
            </a:ln>
            <a:solidFill>
              <a:schemeClr val="tx1"/>
            </a:solidFill>
            <a:effectLst/>
            <a:latin typeface="Univer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altLang="en-US" sz="3000" b="0" i="0" u="none" strike="noStrike" cap="none" normalizeH="0" baseline="0" smtClean="0">
            <a:ln>
              <a:noFill/>
            </a:ln>
            <a:solidFill>
              <a:schemeClr val="tx1"/>
            </a:solidFill>
            <a:effectLst/>
            <a:latin typeface="Univers" pitchFamily="34"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volwassenen 4x3.potx" id="{5555FF48-8EEF-442A-A12C-E629C44B9CF5}" vid="{CBAE30DA-565F-4820-A339-4DC7620974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volwassenen 4x3</Template>
  <TotalTime>1161</TotalTime>
  <Words>1074</Words>
  <Application>Microsoft Office PowerPoint</Application>
  <PresentationFormat>Diavoorstelling (4:3)</PresentationFormat>
  <Paragraphs>64</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Univers</vt:lpstr>
      <vt:lpstr>Wingdings</vt:lpstr>
      <vt:lpstr>Standaardontwerp</vt:lpstr>
      <vt:lpstr>Eenduidigheid binnen de keten</vt:lpstr>
      <vt:lpstr>Van ketenzorg  naar netwerkzorg</vt:lpstr>
      <vt:lpstr>Uniformiteit in transfers</vt:lpstr>
      <vt:lpstr>PowerPoint-presentatie</vt:lpstr>
      <vt:lpstr>De rol van de  direct betrokkene</vt:lpstr>
      <vt:lpstr>PowerPoint-presentatie</vt:lpstr>
      <vt:lpstr>Het beleid in Rijndam</vt:lpstr>
      <vt:lpstr>PowerPoint-presentatie</vt:lpstr>
      <vt:lpstr>Inventarisatie</vt:lpstr>
      <vt:lpstr>Vooruitblik</vt:lpstr>
      <vt:lpstr>PowerPoint-presentatie</vt:lpstr>
    </vt:vector>
  </TitlesOfParts>
  <Company>Rijndam Revalidatie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 vooruit</dc:title>
  <dc:creator>Sander Boeren</dc:creator>
  <cp:lastModifiedBy>Sander Boeren</cp:lastModifiedBy>
  <cp:revision>80</cp:revision>
  <cp:lastPrinted>2019-11-04T10:25:19Z</cp:lastPrinted>
  <dcterms:created xsi:type="dcterms:W3CDTF">2018-11-13T16:08:52Z</dcterms:created>
  <dcterms:modified xsi:type="dcterms:W3CDTF">2019-11-08T13:46:02Z</dcterms:modified>
</cp:coreProperties>
</file>